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1" r:id="rId6"/>
    <p:sldId id="269" r:id="rId7"/>
    <p:sldId id="267" r:id="rId8"/>
    <p:sldId id="265" r:id="rId9"/>
    <p:sldId id="266" r:id="rId10"/>
    <p:sldId id="268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214422"/>
            <a:ext cx="7858180" cy="3500462"/>
          </a:xfrm>
        </p:spPr>
        <p:txBody>
          <a:bodyPr>
            <a:noAutofit/>
          </a:bodyPr>
          <a:lstStyle/>
          <a:p>
            <a:pPr algn="r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>
                <a:solidFill>
                  <a:schemeClr val="tx1"/>
                </a:solidFill>
              </a:rPr>
              <a:t>Развитие </a:t>
            </a:r>
            <a:r>
              <a:rPr lang="ru-RU" sz="4800" dirty="0" smtClean="0">
                <a:solidFill>
                  <a:schemeClr val="tx1"/>
                </a:solidFill>
              </a:rPr>
              <a:t>гибкости у детей</a:t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>в домашних условиях</a:t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Подготовила: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    </a:t>
            </a:r>
            <a:r>
              <a:rPr lang="ru-RU" sz="2800" dirty="0" smtClean="0">
                <a:solidFill>
                  <a:schemeClr val="tx1"/>
                </a:solidFill>
              </a:rPr>
              <a:t>инструктор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по физической </a:t>
            </a:r>
            <a:r>
              <a:rPr lang="ru-RU" sz="2800" dirty="0" smtClean="0">
                <a:solidFill>
                  <a:schemeClr val="tx1"/>
                </a:solidFill>
              </a:rPr>
              <a:t>культуре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Детского сада № 16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err="1" smtClean="0">
                <a:solidFill>
                  <a:schemeClr val="tx1"/>
                </a:solidFill>
              </a:rPr>
              <a:t>Герасина</a:t>
            </a:r>
            <a:r>
              <a:rPr lang="ru-RU" sz="2800" dirty="0" smtClean="0">
                <a:solidFill>
                  <a:schemeClr val="tx1"/>
                </a:solidFill>
              </a:rPr>
              <a:t> Д.А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2050" name="Picture 2" descr="C:\Users\343434\Desktop\Yoga-dlya-detey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214686"/>
            <a:ext cx="3286147" cy="3294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rgbClr val="002060"/>
                </a:solidFill>
                <a:latin typeface="+mn-lt"/>
              </a:rPr>
              <a:t>6 упражнение «Ёжик</a:t>
            </a:r>
            <a:r>
              <a:rPr lang="ru-RU" sz="2700" b="1" dirty="0" smtClean="0">
                <a:solidFill>
                  <a:srgbClr val="002060"/>
                </a:solidFill>
                <a:latin typeface="+mn-lt"/>
              </a:rPr>
              <a:t>»</a:t>
            </a:r>
            <a:br>
              <a:rPr lang="ru-RU" sz="27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7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700" b="1" dirty="0" smtClean="0">
                <a:solidFill>
                  <a:schemeClr val="tx1"/>
                </a:solidFill>
                <a:latin typeface="+mn-lt"/>
              </a:rPr>
              <a:t>И.п.: лёжа на спине, принять группировку - обхватить голени руками, округлить спину, голову на грудь. Выполнять перекаты вперёд-назад в группировке</a:t>
            </a:r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+mn-lt"/>
              </a:rPr>
            </a:b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1266" name="Picture 2" descr="C:\Users\343434\Desktop\hgmp9waoqv0nny5u0wz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924944"/>
            <a:ext cx="2038350" cy="3057525"/>
          </a:xfrm>
          <a:prstGeom prst="rect">
            <a:avLst/>
          </a:prstGeom>
          <a:noFill/>
        </p:spPr>
      </p:pic>
      <p:pic>
        <p:nvPicPr>
          <p:cNvPr id="11267" name="Picture 3" descr="C:\Users\343434\Desktop\hello_html_m726f11d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4597" y="3501430"/>
            <a:ext cx="5549403" cy="3356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248472"/>
          </a:xfrm>
        </p:spPr>
        <p:txBody>
          <a:bodyPr>
            <a:normAutofit/>
          </a:bodyPr>
          <a:lstStyle/>
          <a:p>
            <a:pPr algn="l"/>
            <a:r>
              <a:rPr lang="ru-RU" sz="2700" b="1" dirty="0" smtClean="0">
                <a:solidFill>
                  <a:srgbClr val="002060"/>
                </a:solidFill>
                <a:latin typeface="+mn-lt"/>
              </a:rPr>
              <a:t>7 упражнение «Жучок</a:t>
            </a:r>
            <a:r>
              <a:rPr lang="ru-RU" sz="2700" b="1" dirty="0" smtClean="0">
                <a:solidFill>
                  <a:srgbClr val="002060"/>
                </a:solidFill>
                <a:latin typeface="+mn-lt"/>
              </a:rPr>
              <a:t>»</a:t>
            </a:r>
            <a:br>
              <a:rPr lang="ru-RU" sz="27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700" dirty="0" smtClean="0">
                <a:latin typeface="+mn-lt"/>
              </a:rPr>
              <a:t/>
            </a:r>
            <a:br>
              <a:rPr lang="ru-RU" sz="2700" dirty="0" smtClean="0">
                <a:latin typeface="+mn-lt"/>
              </a:rPr>
            </a:br>
            <a:r>
              <a:rPr lang="ru-RU" sz="2700" b="1" dirty="0" smtClean="0">
                <a:solidFill>
                  <a:schemeClr val="tx1"/>
                </a:solidFill>
                <a:latin typeface="+mn-lt"/>
              </a:rPr>
              <a:t>И.п.: лёжа на спине, поднять руки, ноги. Выполнять разноимённые сгибания, разгибания рук и ног «Жук шевелит лапками»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0" name="Picture 2" descr="C:\Users\343434\Desktop\depositphotos_53431913-stock-photo-little-boy-rests-on-th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357694"/>
            <a:ext cx="3181350" cy="212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367240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Гибкость – это врождённое качество, однако при регулярных тренировках, начатых с детства, можно развивать такую способность или значительно улучшить 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её.</a:t>
            </a:r>
            <a:br>
              <a:rPr lang="ru-RU" sz="36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3600" dirty="0" smtClean="0">
                <a:solidFill>
                  <a:schemeClr val="tx1"/>
                </a:solidFill>
                <a:latin typeface="+mn-lt"/>
              </a:rPr>
              <a:t>Будьте здоровы!</a:t>
            </a:r>
            <a:endParaRPr lang="ru-RU" sz="36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8471948" cy="5507779"/>
          </a:xfrm>
        </p:spPr>
        <p:txBody>
          <a:bodyPr>
            <a:normAutofit/>
          </a:bodyPr>
          <a:lstStyle/>
          <a:p>
            <a:pPr indent="0">
              <a:lnSpc>
                <a:spcPct val="120000"/>
              </a:lnSpc>
              <a:buNone/>
            </a:pPr>
            <a:r>
              <a:rPr lang="ru-RU" sz="2800" dirty="0" smtClean="0"/>
              <a:t>    </a:t>
            </a:r>
            <a:r>
              <a:rPr lang="ru-RU" sz="2400" b="1" dirty="0" smtClean="0"/>
              <a:t>Многие дети достаточно гибкие, но не все. Гибкость можно развить у ребёнка в домашних условиях с помощью простых упражнений. Хорошая пластичность уменьшает риск поучения травм в быту, таких как вывихи и растяжения. Нормально тянущиеся мышцы меньше напрягаются и легче восстанавливаются после тяжёлых физических нагрузок. </a:t>
            </a:r>
            <a:endParaRPr lang="ru-RU" sz="2400" b="1" dirty="0" smtClean="0"/>
          </a:p>
          <a:p>
            <a:pPr indent="0">
              <a:lnSpc>
                <a:spcPct val="120000"/>
              </a:lnSpc>
              <a:buNone/>
            </a:pPr>
            <a:r>
              <a:rPr lang="ru-RU" sz="2400" b="1" dirty="0" smtClean="0"/>
              <a:t>Врождённая </a:t>
            </a:r>
            <a:r>
              <a:rPr lang="ru-RU" sz="2400" b="1" dirty="0" smtClean="0"/>
              <a:t>гибкость у детей с возрастом утрачивается</a:t>
            </a:r>
            <a:r>
              <a:rPr lang="ru-RU" sz="2400" b="1" dirty="0" smtClean="0"/>
              <a:t>,</a:t>
            </a:r>
          </a:p>
          <a:p>
            <a:pPr indent="0">
              <a:lnSpc>
                <a:spcPct val="120000"/>
              </a:lnSpc>
              <a:buNone/>
            </a:pPr>
            <a:r>
              <a:rPr lang="ru-RU" sz="2400" b="1" dirty="0" smtClean="0"/>
              <a:t> </a:t>
            </a:r>
            <a:r>
              <a:rPr lang="ru-RU" sz="2400" b="1" dirty="0" smtClean="0"/>
              <a:t>если её не развивать</a:t>
            </a:r>
            <a:endParaRPr lang="ru-RU" sz="2400" b="1" dirty="0"/>
          </a:p>
        </p:txBody>
      </p:sp>
      <p:pic>
        <p:nvPicPr>
          <p:cNvPr id="4" name="Picture 2" descr="C:\Users\343434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643446"/>
            <a:ext cx="3347864" cy="1673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51520" y="404664"/>
            <a:ext cx="3213993" cy="5721499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Упражнения на растяжку для детей направлены, прежде всего, на улучшение подвижности суставов и растяжку мышечных групп. Дети могут выполнять почти любые упражнения на растягивание, но подходить к ним следует осторожно, не торопя события. </a:t>
            </a:r>
            <a:endParaRPr lang="ru-RU" sz="24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0" y="260648"/>
            <a:ext cx="4572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Упражнения на гибкость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58204" cy="192027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1 упражнение «Страус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»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700" dirty="0" smtClean="0">
                <a:latin typeface="+mn-lt"/>
              </a:rPr>
              <a:t/>
            </a:r>
            <a:br>
              <a:rPr lang="ru-RU" sz="2700" dirty="0" smtClean="0"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И.п.: стоя, ноги слегка расставлены. 1-не сгибая колени, наклониться вперёд, стараясь лбом коснуться колен. Постараться наклониться до тех пор, пока голова не окажется между ногами; 2-И.п.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122" name="Picture 2" descr="C:\Users\343434\Desktop\7491b2276214db1f72358c5161b212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996952"/>
            <a:ext cx="6624736" cy="3861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2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упражнение «Книжка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»</a:t>
            </a:r>
            <a:br>
              <a:rPr lang="ru-RU" sz="24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И.п.: сед на полу с прямыми ногами. 1 – поднять руки вверх, потянуться. 2 – не сгибая ног, наклониться вперёд, стараясь достать руками пальцы ног. Задержаться 5 секунд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42" name="Picture 2" descr="C:\Users\343434\Desktop\217025732be626f4aa88a1c7fed89d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2780928"/>
            <a:ext cx="5578616" cy="371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179512" y="332657"/>
            <a:ext cx="3320918" cy="3882162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 smtClean="0">
                <a:solidFill>
                  <a:srgbClr val="002060"/>
                </a:solidFill>
              </a:rPr>
              <a:t>3 упражнение «Бабочка»</a:t>
            </a:r>
          </a:p>
          <a:p>
            <a:r>
              <a:rPr lang="ru-RU" sz="2400" b="1" dirty="0" smtClean="0"/>
              <a:t>И.п.: сед, ноги согнуты, стопы соединить. Колени развести. Руками обхватить стопы. Спина прямая. 1 – опустить развёрнутые колени до пола. Задержаться. 2 – поднять колени.</a:t>
            </a:r>
          </a:p>
          <a:p>
            <a:endParaRPr lang="ru-RU" sz="2400" b="1" u="sng" dirty="0" smtClean="0"/>
          </a:p>
        </p:txBody>
      </p:sp>
      <p:pic>
        <p:nvPicPr>
          <p:cNvPr id="9218" name="Picture 2" descr="C:\Users\343434\Desktop\s12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32656"/>
            <a:ext cx="5111750" cy="369122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4572008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/>
              <a:t>Вариант:</a:t>
            </a:r>
            <a:r>
              <a:rPr lang="ru-RU" sz="2400" b="1" dirty="0" smtClean="0"/>
              <a:t> выполнять движения коленями ритмично.</a:t>
            </a:r>
          </a:p>
          <a:p>
            <a:r>
              <a:rPr lang="ru-RU" sz="2400" b="1" u="sng" dirty="0" smtClean="0"/>
              <a:t>Вариант:</a:t>
            </a:r>
            <a:r>
              <a:rPr lang="ru-RU" sz="2400" b="1" dirty="0" smtClean="0"/>
              <a:t> наклон вперёд до касания головой пола.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23224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4 упражнение «Кошечка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»</a:t>
            </a:r>
            <a:br>
              <a:rPr lang="ru-RU" sz="24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И.п.: упор стоя на коленях. 1 – поднять голову, максимально прогнуть спину. 2 – опустить голову, выгнуть спину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endParaRPr lang="ru-RU" sz="3100" b="1" dirty="0"/>
          </a:p>
        </p:txBody>
      </p:sp>
      <p:pic>
        <p:nvPicPr>
          <p:cNvPr id="7170" name="Picture 2" descr="C:\Users\343434\Desktop\p15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5003000" cy="3344863"/>
          </a:xfrm>
          <a:prstGeom prst="rect">
            <a:avLst/>
          </a:prstGeom>
          <a:noFill/>
        </p:spPr>
      </p:pic>
      <p:pic>
        <p:nvPicPr>
          <p:cNvPr id="7171" name="Picture 3" descr="C:\Users\343434\Desktop\2016-05-chat-yo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1384" y="3990975"/>
            <a:ext cx="3982616" cy="286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5 упражнение «Черепаха»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И.п.: сед на пятках. 1 – наклон вперёд, коснуться лбом пола, ягодицы на пятках, спина круглая, плечи опущены, руки вдоль тела, ладони обращены вверх. Задержаться. 2 – и.п.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+mn-lt"/>
              </a:rPr>
            </a:b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8194" name="Picture 2" descr="C:\Users\343434\Desktop\super.ua-1551289576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008710"/>
            <a:ext cx="5212211" cy="3536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119</TotalTime>
  <Words>202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     Развитие гибкости у детей в домашних условиях  Подготовила:      инструктор  по физической культуре Детского сада № 16  Герасина Д.А.</vt:lpstr>
      <vt:lpstr>Слайд 2</vt:lpstr>
      <vt:lpstr>Слайд 3</vt:lpstr>
      <vt:lpstr>Упражнения на гибкость</vt:lpstr>
      <vt:lpstr>1 упражнение «Страус»  И.п.: стоя, ноги слегка расставлены. 1-не сгибая колени, наклониться вперёд, стараясь лбом коснуться колен. Постараться наклониться до тех пор, пока голова не окажется между ногами; 2-И.п.</vt:lpstr>
      <vt:lpstr>2 упражнение «Книжка»  И.п.: сед на полу с прямыми ногами. 1 – поднять руки вверх, потянуться. 2 – не сгибая ног, наклониться вперёд, стараясь достать руками пальцы ног. Задержаться 5 секунд</vt:lpstr>
      <vt:lpstr>Слайд 7</vt:lpstr>
      <vt:lpstr>4 упражнение «Кошечка»  И.п.: упор стоя на коленях. 1 – поднять голову, максимально прогнуть спину. 2 – опустить голову, выгнуть спину </vt:lpstr>
      <vt:lpstr>5 упражнение «Черепаха» И.п.: сед на пятках. 1 – наклон вперёд, коснуться лбом пола, ягодицы на пятках, спина круглая, плечи опущены, руки вдоль тела, ладони обращены вверх. Задержаться. 2 – и.п. </vt:lpstr>
      <vt:lpstr>6 упражнение «Ёжик»  И.п.: лёжа на спине, принять группировку - обхватить голени руками, округлить спину, голову на грудь. Выполнять перекаты вперёд-назад в группировке </vt:lpstr>
      <vt:lpstr>7 упражнение «Жучок»  И.п.: лёжа на спине, поднять руки, ноги. Выполнять разноимённые сгибания, разгибания рук и ног «Жук шевелит лапками»  </vt:lpstr>
      <vt:lpstr>Гибкость – это врождённое качество, однако при регулярных тренировках, начатых с детства, можно развивать такую способность или значительно улучшить её. Будьте здоровы!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гибкости у детей в домашних условиях</dc:title>
  <dc:creator>343434</dc:creator>
  <cp:lastModifiedBy>User</cp:lastModifiedBy>
  <cp:revision>15</cp:revision>
  <dcterms:created xsi:type="dcterms:W3CDTF">2020-04-14T18:27:45Z</dcterms:created>
  <dcterms:modified xsi:type="dcterms:W3CDTF">2020-04-22T10:08:28Z</dcterms:modified>
</cp:coreProperties>
</file>